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9T06:46:21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1675,'0'0,"4"0,0 0,-4 0,8 0,1 0,-2 0,-6 0,11 0,1 0,-6 0,-2 0,12 0,0 0,-7 0,1 0,9 0,1 0,-14 0,11-5,7 1,0 0,-24 4,27-4,1 0,-4 0,-20 4,24-5,0-3,-13 3,-3 2,16-6,0 1,-17 5,5-6,13-4,-1 1,-23 9,21-7,2-2,-1 0,-27 11,29-15,-1-1,-11 5,-11 7,22-11,0-1,-11 7,-7 3,18-14,0 1,-16 11,-1-3,13-9,0 0,-22 19,19-21,3-2,-5 2,-19 21,20-23,0 0,-9 7,-8 11,13-18,-4 0,-6 11,-2 3,8-14,-1 0,-6 13,-4-1,7-12,-1 0,-6 19,4-13,3-6,-1 5,-8 19,4-23,0 3,-1 6,-1 9,2-15,0 0,-2 9,0 3,2-11,0-1,-2 12,1 1,-3-8,0-1,0 14,0-11,0-2,0-1,0 17,0-17,0 1,0 2,0 11,0-14,0 1,-3 7,1 1,-2-9,0 1,3 10,-2-5,-1-6,0-3,3 15,-3-7,0-5,0 1,4 15,-8-15,-1-1,3 5,4 8,-6-13,-1 0,4 7,2 4,-5-11,-1 0,5 9,0 0,-4-9,-5 0,11 14,-8-10,-3-4,1 0,12 17,-13-12,1-1,1 3,9 8,-10-11,-1 1,3 4,4 3,-11-3,0-4,10 6,-2 3,-8-5,0 0,16 7,-14-7,-2 0,0 0,17 7,-20-3,-1 0,3 1,15 2,-18-3,0 0,8 1,6 2,-10 1,-4 0,11 0,-1 0,-10 0,1 0,14 0,-9 4,-6 0,0 0,20-4,-19 4,-1 0,4 3,14-5,-18 6,0 0,8-2,5-3,-13 9,1 1,10-8,-1 2,-10 2,0 3,18-10,-15 9,-3 5,5 1,15-16,-15 15,-1 0,4 2,10-15,-14 18,1 0,5-9,5-4,-11 17,5 0,5-14,-3 3,-2 11,-1 0,11-21,-8 22,-3 3,2-4,10-21,-12 25,5 4,2-9,3-14,-5 23,0 0,4-17,-1 2,1 15,0 4,2-21,0 6,2 15,0 1,0-32,0 25,0 3,4 1,-4-33,4 35,0 1,2-12,-3-15,5 27,0-1,-1-17,-1-2,6 19,1 1,-8-23,7 7,4 16,1-1,-16-34,19 32,-4-2,3-3,-17-27,23 31,0-1,-9-11,-7-11,16 18,4 1,-14-16,-1 1,16 14,3-4,-19-15,39 26,-16-15,-27-16,17 10,11 6,4-4,-41-17,39 16,2-3,-21-7,37 13,-16-11,-16-2,-11-3,6 1,83 4,-62-8,-5 0,-27 0,130 0,-140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9T06:46:25.241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1362,'0'0,"5"0,-1 4,8 5,-4-4,1 2,12 10,4-1,-18-11,15 11,7 5,0 0,-26-19,23 12,-1 3,1-2,-23-13,22 14,0-3,-8-5,-9-4,17 9,4-1,-20-8,12 5,8 3,0 1,-20-9,11 0,9 5,4-1,-30-8,28 4,2 0,-10-1,-17-2,28-1,-5 0,-10-2,-5 0,19-2,-8 0,-13 2,5 0,13-7,-1-3,-21 8,17-5,4-7,-2 1,-25 13,28-15,-1-3,-8 5,-13 9,17-19,0-4,-13 12,-3 4,11-20,-3 0,-9 18,1-8,3-14,1-5,-12 37,10-31,-2-6,-2-1,-6 40,3-43,0 1,0 7,-4 30,0-38,0 0,0 22,0 2,-4-15,0-5,3 27,-2-11,-5-16,-1 0,7 33,-4-23,-7-6,2 3,10 33,-12-36,1 1,-1 11,9 18,-12-25,-1 0,7 13,3 7,-13-17,-1 1,10 15,1-1,-11-10,0 0,19 22,-17-15,-1-3,-1 1,21 20,-21-17,0 0,4 4,13 10,-17-10,1 1,7 4,5 3,-13-3,4 0,13 5,-12-3,-5-2,0 4,16 3,-11-2,-5-2,1 5,19 0,-19 0,-1 0,5 0,11 0,-12 5,1-1,6-2,3 0,-10 6,1 1,10-7,-5 4,-6 2,1 5,12-10,-9 6,-4 4,1-1,15-11,-15 15,-1 0,5-3,8-9,-9 13,1 4,4-9,3-4,-7 13,-1 0,7-11,0 5,-7 10,5 0,6-19,-4 13,-3 10,1 0,8-28,-8 27,4 6,0-7,3-21,-3 27,4 1,0-11,0-9,0 24,4-1,-2-19,1 6,1 17,4 1,-7-37,6 28,2 8,3 1,-12-42,13 41,-1 1,-1-7,-9-28,14 34,1 1,-8-21,-1-4,8 20,5 0,-15-25,9 10,6 11,0-4,-18-25,19 21,3 0,-2-1,-21-23,27 20,0-4,-7-4,-15-10,22 10,4-1,-16-5,0-5,16 2,0-4,-18 0,4 0,18-4,1-5,-30 8,21-6,9-5,-4-4,-31 15,16-7,141-88,-140 81,-7 5,117-90,-130 100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9T06:50:07.46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589 2183,'0'0,"0"0,5-5,-2 2,13-5,1 0,-15 7,21-15,2 0,8-1,-33 17,33-16,8-9,-8 5,-25 15,42-20,0-8,-16 13,-11 7,35-20,9-8,-42 25,16-10,33-23,0-1,-55 38,37-26,27-19,-4 1,-76 54,80-56,0 0,-15 10,-54 38,69-56,0 0,-32 30,-20 14,52-36,-9 0,-41 33,9-8,24-25,-8 0,-52 53,46-47,-3-6,-7 0,-41 55,39-52,-7-3,-12 16,-17 34,21-41,-9-1,-10 19,-3 13,-3-32,-9 9,5 21,0-2,-13-19,-7 0,18 31,-21-13,-6-10,-9-1,41 33,-47-22,-2-2,9 13,24 7,-41-11,-8-1,25 12,16 2,-49-5,-1 8,43 0,-10 0,-41 8,0 0,66-6,-48 4,-10 11,-11-1,81-15,-86 23,0 1,27-1,37-15,-64 24,1 0,44-16,1 8,-38 16,0 9,63-38,-42 25,-21 13,0 0,63-38,-26 33,-28 13,7 0,67-58,-66 58,8 0,19-12,29-34,-40 46,9 0,17-20,7-10,-17 38,10-8,14-36,3 14,-1 21,0 1,6-48,4 38,6 10,8 0,-15-58,15 58,9 0,-2-24,-13-19,31 35,9 0,-23-23,-5-5,36 19,0 1,-36-27,22 3,31 15,-1 0,-61-27,40 13,30 6,-11-11,-61-12,80 15,-1-9,-26-2,-37-4,64-2,0 0,-29 0,-24 0,61-8,-8 0,-57 5,23-11,25-2,9-9,-66 18,41-11,25-7,0 0,-90 25,164-66,-114 43,-28 13,14-6,-74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9T06:50:09.02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 1811,'0'0,"0"0,0 0,0 0,0 0,0 0,0 0,0 0,8 0,0 0,9-9,-12 7,7-4,12-2,9-9,1 1,-1-9,4 3,-33 19,46-22,-1-8,-10 11,-20 11,39-22,0 0,-29 17,0-9,29-17,-1-7,-40 34,24-20,17-14,0-1,-55 47,52-52,3-3,-10 10,-38 38,39-47,1-1,-18 21,-15 16,33-37,-9 0,-21 31,-6-4,19-27,0 0,-26 45,19-31,7-6,-8 0,-24 48,22-45,-6-3,-3 16,-12 27,7-35,-1 1,-8 20,0 9,0-21,0 0,0 18,-8-3,-9-7,1 0,11 19,-7-4,-13-7,1 1,23 15,-32-7,0 0,7 8,19 0,-26 0,0 0,7 5,11-2,-27 6,1 7,29-11,-25 7,-13 12,0 1,42-21,-33 25,-9 4,0 0,49-32,-47 40,-2-8,9 8,33-33,-42 42,9 0,14-19,12-13,-26 40,0 0,24-35,-8 12,-16 23,0 0,31-44,-22 30,-9 22,9-2,31-62,-32 64,0 0,19-11,11-44,-22 47,9 0,6-24,3-10,-1 34,0 0,8-37,0 16,0 20,8 1,-6-43,4 28,11 15,-1-10,-16-46,25 47,-8 1,6-27,-13-13,31 31,1-8,-17-16,-1-1,26 18,8-10,-35-14,12 5,-7-2,134 7,-88-20,0 0,-74 0,75-8,-1 0,-12 1,-49 5,61-14,-37 8,-74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42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33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71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58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6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9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76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5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22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3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8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1.png" /><Relationship Id="rId5" Type="http://schemas.openxmlformats.org/officeDocument/2006/relationships/customXml" Target="../ink/ink2.xml" /><Relationship Id="rId4" Type="http://schemas.openxmlformats.org/officeDocument/2006/relationships/image" Target="../media/image20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7.png" /><Relationship Id="rId5" Type="http://schemas.openxmlformats.org/officeDocument/2006/relationships/customXml" Target="../ink/ink4.xml" /><Relationship Id="rId4" Type="http://schemas.openxmlformats.org/officeDocument/2006/relationships/image" Target="../media/image26.png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BFE7-394A-470E-AEE5-4458EA39E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3533"/>
            <a:ext cx="9144000" cy="2147561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2800" dirty="0">
                <a:latin typeface="Century Schoolbook" panose="02040604050505020304" pitchFamily="18" charset="0"/>
              </a:rPr>
              <a:t>Windows Server 2016 Post Installation Configuration </a:t>
            </a:r>
            <a:endParaRPr lang="en-IN" sz="3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67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E444-0DC0-49DF-98AB-2B288E22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the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3E0F7-3313-4BF1-8124-67E7D0B24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212086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5EFA-4FBF-4087-9B65-6849B4F6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912800-275B-4031-9C2A-94FEA8E39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355" y="2638425"/>
            <a:ext cx="5743290" cy="3101975"/>
          </a:xfrm>
        </p:spPr>
      </p:pic>
    </p:spTree>
    <p:extLst>
      <p:ext uri="{BB962C8B-B14F-4D97-AF65-F5344CB8AC3E}">
        <p14:creationId xmlns:p14="http://schemas.microsoft.com/office/powerpoint/2010/main" val="62539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6601-F339-4E50-AAC5-C3E33504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Tap on </a:t>
            </a:r>
            <a:r>
              <a:rPr lang="en-IN" dirty="0" err="1"/>
              <a:t>ethernet</a:t>
            </a:r>
            <a:r>
              <a:rPr lang="en-IN" dirty="0"/>
              <a:t> and select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0733C-FF80-4CAE-808F-B1475809A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334349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50EAB-790E-4294-8014-F09BC943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 to </a:t>
            </a:r>
            <a:r>
              <a:rPr lang="en-IN" dirty="0" err="1"/>
              <a:t>ethernet</a:t>
            </a:r>
            <a:r>
              <a:rPr lang="en-IN" dirty="0"/>
              <a:t> property and type </a:t>
            </a:r>
            <a:r>
              <a:rPr lang="en-IN" dirty="0" err="1"/>
              <a:t>ip</a:t>
            </a:r>
            <a:r>
              <a:rPr lang="en-IN" dirty="0"/>
              <a:t> address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F098C-51E1-41CE-8950-883CEB06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229353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39E6-489C-44E2-93BB-A6EEA198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189F4-0FAF-456D-99E1-DBC9C3002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1490648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6B05-53A7-4A26-9C9C-354D81B3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31363F-8577-4979-9582-FFDB01BE1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355" y="2638425"/>
            <a:ext cx="5743290" cy="3101975"/>
          </a:xfrm>
        </p:spPr>
      </p:pic>
    </p:spTree>
    <p:extLst>
      <p:ext uri="{BB962C8B-B14F-4D97-AF65-F5344CB8AC3E}">
        <p14:creationId xmlns:p14="http://schemas.microsoft.com/office/powerpoint/2010/main" val="40678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6177-D6FE-43A5-B9CC-6D487594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Computer name domain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BF404E-F356-4960-BB61-4E188F41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255005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37096-A784-49EF-8F1C-65919F1F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work group and </a:t>
            </a:r>
            <a:r>
              <a:rPr lang="en-IN" dirty="0" err="1"/>
              <a:t>clik</a:t>
            </a:r>
            <a:r>
              <a:rPr lang="en-IN" dirty="0"/>
              <a:t> on 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0C001-40D6-4D9A-B6A1-3DA398571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583" y="2638425"/>
            <a:ext cx="5748834" cy="3101975"/>
          </a:xfrm>
        </p:spPr>
      </p:pic>
    </p:spTree>
    <p:extLst>
      <p:ext uri="{BB962C8B-B14F-4D97-AF65-F5344CB8AC3E}">
        <p14:creationId xmlns:p14="http://schemas.microsoft.com/office/powerpoint/2010/main" val="127360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4EA42-BCEE-4A0E-A4AD-168C6327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65BAA-A8BB-4405-98AB-6D22D8A9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349655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998E-2A0A-4119-9DD0-42FEB4EC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Resatrt</a:t>
            </a:r>
            <a:r>
              <a:rPr lang="en-IN" dirty="0"/>
              <a:t> the computer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52220-F7D8-4D88-960A-5E97893F7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39492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D212-B1FA-4E05-9CAF-A519FF682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147"/>
            <a:ext cx="3104626" cy="31591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Open Local Server</a:t>
            </a:r>
            <a:endParaRPr lang="en-IN" sz="2800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6A2A5A7-0D52-4C0A-9B6C-5483B7C8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338689" y="2638425"/>
            <a:ext cx="5514622" cy="3101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06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1C95-E92E-4DD3-B3A5-136DD109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Unlockk</a:t>
            </a:r>
            <a:r>
              <a:rPr lang="en-IN" dirty="0"/>
              <a:t>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C9DB4-6001-4F74-9971-1A12F1A17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A28CEE-643D-1055-173D-E020DF8B0CB8}"/>
                  </a:ext>
                </a:extLst>
              </p14:cNvPr>
              <p14:cNvContentPartPr/>
              <p14:nvPr/>
            </p14:nvContentPartPr>
            <p14:xfrm>
              <a:off x="4063783" y="2029538"/>
              <a:ext cx="447120" cy="69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A28CEE-643D-1055-173D-E020DF8B0C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5143" y="2020898"/>
                <a:ext cx="46476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F8514D-89B0-2137-8EA0-F7E5ADDDF071}"/>
                  </a:ext>
                </a:extLst>
              </p14:cNvPr>
              <p14:cNvContentPartPr/>
              <p14:nvPr/>
            </p14:nvContentPartPr>
            <p14:xfrm>
              <a:off x="4042903" y="2064098"/>
              <a:ext cx="486000" cy="603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F8514D-89B0-2137-8EA0-F7E5ADDDF07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3903" y="2055098"/>
                <a:ext cx="503640" cy="62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31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F43E-1360-45AF-ABF3-5C34C15CF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49" y="35673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End of Post Installation Configuration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E168A-D2FD-494D-A18F-E79097EB3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583" y="2638425"/>
            <a:ext cx="5748834" cy="3101975"/>
          </a:xfrm>
        </p:spPr>
      </p:pic>
    </p:spTree>
    <p:extLst>
      <p:ext uri="{BB962C8B-B14F-4D97-AF65-F5344CB8AC3E}">
        <p14:creationId xmlns:p14="http://schemas.microsoft.com/office/powerpoint/2010/main" val="3376108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7CFF1-19AD-4FBB-AB11-37DA8866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3424"/>
            <a:ext cx="9144000" cy="2387600"/>
          </a:xfrm>
        </p:spPr>
        <p:txBody>
          <a:bodyPr>
            <a:normAutofit/>
          </a:bodyPr>
          <a:lstStyle/>
          <a:p>
            <a:br>
              <a:rPr lang="en-US" sz="4000" dirty="0">
                <a:latin typeface="Century Schoolbook" panose="02040604050505020304" pitchFamily="18" charset="0"/>
              </a:rPr>
            </a:br>
            <a:r>
              <a:rPr lang="en-US" sz="4000" dirty="0">
                <a:latin typeface="Century Schoolbook" panose="02040604050505020304" pitchFamily="18" charset="0"/>
              </a:rPr>
              <a:t>Add Roles &amp; Features</a:t>
            </a:r>
            <a:endParaRPr lang="en-IN" sz="40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15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8DC-7F9D-406B-AA0F-B4BD1860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Add </a:t>
            </a:r>
            <a:r>
              <a:rPr lang="en-IN" dirty="0" err="1"/>
              <a:t>rilesand</a:t>
            </a:r>
            <a:r>
              <a:rPr lang="en-IN" dirty="0"/>
              <a:t> pictures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60FA8-BF2A-4151-AC51-75174C6DE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1599894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F4E4D-DD9A-49FD-A5CC-4D12BBDD3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389" y="2638425"/>
            <a:ext cx="5721222" cy="31019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199950-DBD7-C31F-90FC-55538A3D6664}"/>
              </a:ext>
            </a:extLst>
          </p:cNvPr>
          <p:cNvSpPr txBox="1"/>
          <p:nvPr/>
        </p:nvSpPr>
        <p:spPr>
          <a:xfrm>
            <a:off x="4701183" y="365522"/>
            <a:ext cx="2789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 err="1"/>
              <a:t>Clk</a:t>
            </a:r>
            <a:r>
              <a:rPr lang="en-IN" dirty="0"/>
              <a:t>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2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A76AF-20A0-4CF1-891D-FC8775A35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B2B115-FF47-9549-1478-D9A2AAF7AA29}"/>
                  </a:ext>
                </a:extLst>
              </p14:cNvPr>
              <p14:cNvContentPartPr/>
              <p14:nvPr/>
            </p14:nvContentPartPr>
            <p14:xfrm>
              <a:off x="6086505" y="5021216"/>
              <a:ext cx="977040" cy="78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B2B115-FF47-9549-1478-D9A2AAF7AA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77505" y="5012576"/>
                <a:ext cx="99468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9A9AF2-0094-D5E5-E4BE-A18073130DFA}"/>
                  </a:ext>
                </a:extLst>
              </p14:cNvPr>
              <p14:cNvContentPartPr/>
              <p14:nvPr/>
            </p14:nvContentPartPr>
            <p14:xfrm>
              <a:off x="4637145" y="2994416"/>
              <a:ext cx="545040" cy="768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9A9AF2-0094-D5E5-E4BE-A18073130D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8505" y="2985416"/>
                <a:ext cx="562680" cy="7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753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33C49-B5DA-4E37-ABBA-DF87C443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D2457-B493-42A4-A462-C33616FC7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3399254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B877-F58B-43B9-8652-0265DE86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C77624-0AB5-4310-9F1C-203E6AF5B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806" y="2638425"/>
            <a:ext cx="5754388" cy="31019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A3DD60-AA78-1BD0-AA8A-5B4CE80BC324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502044" cy="2670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14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FDA5-56A4-42FF-8A5C-FC23B3C94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A62C42-CFBF-4C8F-AC49-109057A5A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879" y="2638425"/>
            <a:ext cx="5718242" cy="31019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6E25F0A-B54F-A4C6-A43C-507C2329FE41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015603" cy="234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9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94AD-A395-42C9-A671-68D7AD9C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69E7D-21BA-40C5-8F36-3A6BFFD6B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639" y="2638425"/>
            <a:ext cx="5726723" cy="31019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02F928D-5CE9-F926-E3C0-10D41DBB34B2}"/>
              </a:ext>
            </a:extLst>
          </p:cNvPr>
          <p:cNvCxnSpPr>
            <a:cxnSpLocks/>
          </p:cNvCxnSpPr>
          <p:nvPr/>
        </p:nvCxnSpPr>
        <p:spPr>
          <a:xfrm>
            <a:off x="5182794" y="2513405"/>
            <a:ext cx="1344369" cy="2705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9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856433B-2B95-4F40-BB87-1BDEF9B96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338689" y="2638425"/>
            <a:ext cx="5514622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8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4903D-F459-43B5-B232-0489D2A7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8C210-6203-4B64-BA21-F8A90FC81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389" y="2638425"/>
            <a:ext cx="5721222" cy="31019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F3A07FA-03C4-BD25-3746-4B2EACC7AE0E}"/>
              </a:ext>
            </a:extLst>
          </p:cNvPr>
          <p:cNvCxnSpPr>
            <a:cxnSpLocks/>
          </p:cNvCxnSpPr>
          <p:nvPr/>
        </p:nvCxnSpPr>
        <p:spPr>
          <a:xfrm>
            <a:off x="5182371" y="2513828"/>
            <a:ext cx="1234471" cy="2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8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0070-D244-4533-8BF0-4C65F4A7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A65C8-C036-4A9A-BBE0-A349C5B27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389" y="2638425"/>
            <a:ext cx="5721222" cy="31019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F3DF0A-6A6D-21FB-D558-863139D5B535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831181" cy="273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131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AFD6-6C75-475C-B626-217A2EB4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E76E1-E26D-4D39-9F62-6DCB741F7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3859784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6018-4810-4874-BB60-92264196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1E46A-C990-43A7-BBB4-73DB9FE7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135" y="2638425"/>
            <a:ext cx="5715731" cy="3101975"/>
          </a:xfrm>
        </p:spPr>
      </p:pic>
    </p:spTree>
    <p:extLst>
      <p:ext uri="{BB962C8B-B14F-4D97-AF65-F5344CB8AC3E}">
        <p14:creationId xmlns:p14="http://schemas.microsoft.com/office/powerpoint/2010/main" val="75884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561FE-CD1A-44D9-9BD7-620AEAC8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13C6E-A2E0-4B53-8423-F8916E681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639" y="2638425"/>
            <a:ext cx="5726723" cy="3101975"/>
          </a:xfr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D174705-A5F1-3433-3C2F-9FC387D9FBF6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045369" cy="249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80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C446-6C50-404F-B67C-F0BFB004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9B171-F258-4FF0-8A03-CEE3121D2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355" y="2638425"/>
            <a:ext cx="5743290" cy="3101975"/>
          </a:xfrm>
        </p:spPr>
      </p:pic>
    </p:spTree>
    <p:extLst>
      <p:ext uri="{BB962C8B-B14F-4D97-AF65-F5344CB8AC3E}">
        <p14:creationId xmlns:p14="http://schemas.microsoft.com/office/powerpoint/2010/main" val="2169724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694B0-FF4A-44A5-998B-1E201E0B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ABC0F-D8E2-45CA-8766-64CFCB42E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583" y="2638425"/>
            <a:ext cx="5748834" cy="3101975"/>
          </a:xfrm>
        </p:spPr>
      </p:pic>
    </p:spTree>
    <p:extLst>
      <p:ext uri="{BB962C8B-B14F-4D97-AF65-F5344CB8AC3E}">
        <p14:creationId xmlns:p14="http://schemas.microsoft.com/office/powerpoint/2010/main" val="1455686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D2C2-5A2C-43CC-85EE-CA2DD498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32518-4CEA-4CB7-BE6B-048431A6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879" y="2638425"/>
            <a:ext cx="5718242" cy="3101975"/>
          </a:xfrm>
        </p:spPr>
      </p:pic>
    </p:spTree>
    <p:extLst>
      <p:ext uri="{BB962C8B-B14F-4D97-AF65-F5344CB8AC3E}">
        <p14:creationId xmlns:p14="http://schemas.microsoft.com/office/powerpoint/2010/main" val="52693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D976-ECF8-45B7-8297-2F089CAE1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E6095-69AB-4CB8-AC9F-613D7C304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806" y="2638425"/>
            <a:ext cx="5754388" cy="3101975"/>
          </a:xfrm>
        </p:spPr>
      </p:pic>
    </p:spTree>
    <p:extLst>
      <p:ext uri="{BB962C8B-B14F-4D97-AF65-F5344CB8AC3E}">
        <p14:creationId xmlns:p14="http://schemas.microsoft.com/office/powerpoint/2010/main" val="3898104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C361-E722-472E-809D-74FC878C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04680-276B-4051-B802-B221F4C4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3734322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1541-74F1-429A-96FF-A35FB9BF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Turn off the </a:t>
            </a:r>
            <a:r>
              <a:rPr lang="en-IN" dirty="0" err="1"/>
              <a:t>firewell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22036-4304-41A8-87BF-05BF95C20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639" y="2638425"/>
            <a:ext cx="5726723" cy="3101975"/>
          </a:xfrm>
        </p:spPr>
      </p:pic>
    </p:spTree>
    <p:extLst>
      <p:ext uri="{BB962C8B-B14F-4D97-AF65-F5344CB8AC3E}">
        <p14:creationId xmlns:p14="http://schemas.microsoft.com/office/powerpoint/2010/main" val="3263400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D6B0-3B0F-4FF8-80E7-1197628D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EBEFB-A8A3-451C-9F05-4E3AB8312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639" y="2638425"/>
            <a:ext cx="5726723" cy="3101975"/>
          </a:xfrm>
        </p:spPr>
      </p:pic>
    </p:spTree>
    <p:extLst>
      <p:ext uri="{BB962C8B-B14F-4D97-AF65-F5344CB8AC3E}">
        <p14:creationId xmlns:p14="http://schemas.microsoft.com/office/powerpoint/2010/main" val="3809098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2AF8-FC09-407B-8A69-E66574DF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1049EB-A497-4736-B526-6F90627E1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583" y="2638425"/>
            <a:ext cx="5748834" cy="3101975"/>
          </a:xfrm>
        </p:spPr>
      </p:pic>
    </p:spTree>
    <p:extLst>
      <p:ext uri="{BB962C8B-B14F-4D97-AF65-F5344CB8AC3E}">
        <p14:creationId xmlns:p14="http://schemas.microsoft.com/office/powerpoint/2010/main" val="208127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450B2-081B-4BD1-B9FF-27150AC4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FE421B-255A-417C-B67D-6E4A60DFE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</p:spPr>
      </p:pic>
    </p:spTree>
    <p:extLst>
      <p:ext uri="{BB962C8B-B14F-4D97-AF65-F5344CB8AC3E}">
        <p14:creationId xmlns:p14="http://schemas.microsoft.com/office/powerpoint/2010/main" val="2008330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399C-BF47-422F-9696-E993F6200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5948E-7F9A-4367-8B48-3B067181D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1545461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BEF3-C05B-4BE2-A102-7DF268CF9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3CDFA1-5E36-4FCA-AE3D-86F414335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135" y="2638425"/>
            <a:ext cx="5715731" cy="3101975"/>
          </a:xfrm>
        </p:spPr>
      </p:pic>
    </p:spTree>
    <p:extLst>
      <p:ext uri="{BB962C8B-B14F-4D97-AF65-F5344CB8AC3E}">
        <p14:creationId xmlns:p14="http://schemas.microsoft.com/office/powerpoint/2010/main" val="2340873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71C2-2C8C-4517-B0F0-03E1450FB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82B442-CC07-47B7-980B-9F9410118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96" y="2638425"/>
            <a:ext cx="5711809" cy="3101975"/>
          </a:xfrm>
        </p:spPr>
      </p:pic>
    </p:spTree>
    <p:extLst>
      <p:ext uri="{BB962C8B-B14F-4D97-AF65-F5344CB8AC3E}">
        <p14:creationId xmlns:p14="http://schemas.microsoft.com/office/powerpoint/2010/main" val="225192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9571A-AD6C-45E0-B4F5-F12608CA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518B7-F685-4FC0-A223-96B28CACC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389" y="2638425"/>
            <a:ext cx="5721222" cy="3101975"/>
          </a:xfrm>
        </p:spPr>
      </p:pic>
    </p:spTree>
    <p:extLst>
      <p:ext uri="{BB962C8B-B14F-4D97-AF65-F5344CB8AC3E}">
        <p14:creationId xmlns:p14="http://schemas.microsoft.com/office/powerpoint/2010/main" val="21087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3FB1-3A67-43EC-AB40-508D547B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D5A6A-9059-4CC4-869E-1E6726C54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3802990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2A27-5A10-4DE0-9D5C-9F919777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949D3-1009-48BC-8BA8-E7780F10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639" y="2638425"/>
            <a:ext cx="5726723" cy="3101975"/>
          </a:xfrm>
        </p:spPr>
      </p:pic>
    </p:spTree>
    <p:extLst>
      <p:ext uri="{BB962C8B-B14F-4D97-AF65-F5344CB8AC3E}">
        <p14:creationId xmlns:p14="http://schemas.microsoft.com/office/powerpoint/2010/main" val="1711081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97C5-955B-4761-9921-3F8B5183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OU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5BF489-A2DA-4EF7-ACE8-D0AEA0B00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639" y="2638425"/>
            <a:ext cx="5726723" cy="3101975"/>
          </a:xfrm>
        </p:spPr>
      </p:pic>
    </p:spTree>
    <p:extLst>
      <p:ext uri="{BB962C8B-B14F-4D97-AF65-F5344CB8AC3E}">
        <p14:creationId xmlns:p14="http://schemas.microsoft.com/office/powerpoint/2010/main" val="423190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45B4A-6A44-49C4-8D2E-C16911DF1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3967F6-9309-42E3-9033-1DD093F81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122" y="2638425"/>
            <a:ext cx="5737757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86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8DD8-C2BF-491C-8A9A-1B79CA02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2A0FE-2066-4406-9942-661F2514C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75" y="2638425"/>
            <a:ext cx="5710251" cy="3101975"/>
          </a:xfrm>
        </p:spPr>
      </p:pic>
    </p:spTree>
    <p:extLst>
      <p:ext uri="{BB962C8B-B14F-4D97-AF65-F5344CB8AC3E}">
        <p14:creationId xmlns:p14="http://schemas.microsoft.com/office/powerpoint/2010/main" val="3216852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F9E95-E4AC-4229-A400-3A5CDA39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BEC145-40AB-4AC4-9598-DD88DB12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75" y="2638425"/>
            <a:ext cx="5710251" cy="3101975"/>
          </a:xfrm>
        </p:spPr>
      </p:pic>
    </p:spTree>
    <p:extLst>
      <p:ext uri="{BB962C8B-B14F-4D97-AF65-F5344CB8AC3E}">
        <p14:creationId xmlns:p14="http://schemas.microsoft.com/office/powerpoint/2010/main" val="3247783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3BFF7-A1D7-42C0-8508-F57E1F65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1CC8D0-6D55-44D3-A3E6-8223F1998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135" y="2638425"/>
            <a:ext cx="5715731" cy="3101975"/>
          </a:xfrm>
        </p:spPr>
      </p:pic>
    </p:spTree>
    <p:extLst>
      <p:ext uri="{BB962C8B-B14F-4D97-AF65-F5344CB8AC3E}">
        <p14:creationId xmlns:p14="http://schemas.microsoft.com/office/powerpoint/2010/main" val="2076995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E1EE-EF01-4C96-9C0F-3A8E83529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49BE43-7921-4C47-BF58-F8AE991CC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389" y="2638425"/>
            <a:ext cx="5721222" cy="3101975"/>
          </a:xfrm>
        </p:spPr>
      </p:pic>
    </p:spTree>
    <p:extLst>
      <p:ext uri="{BB962C8B-B14F-4D97-AF65-F5344CB8AC3E}">
        <p14:creationId xmlns:p14="http://schemas.microsoft.com/office/powerpoint/2010/main" val="3169843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047D-ED7D-433D-972C-8DF81D9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2010E-BF74-4B3A-B467-C07C65887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75" y="2638425"/>
            <a:ext cx="5710251" cy="3101975"/>
          </a:xfrm>
        </p:spPr>
      </p:pic>
    </p:spTree>
    <p:extLst>
      <p:ext uri="{BB962C8B-B14F-4D97-AF65-F5344CB8AC3E}">
        <p14:creationId xmlns:p14="http://schemas.microsoft.com/office/powerpoint/2010/main" val="99072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A8B91-AA7B-41CB-A953-BFAC48D0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B1D7D-87D3-4B6C-927E-0A2C1DB7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135" y="2638425"/>
            <a:ext cx="5715731" cy="3101975"/>
          </a:xfrm>
        </p:spPr>
      </p:pic>
    </p:spTree>
    <p:extLst>
      <p:ext uri="{BB962C8B-B14F-4D97-AF65-F5344CB8AC3E}">
        <p14:creationId xmlns:p14="http://schemas.microsoft.com/office/powerpoint/2010/main" val="164521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4DB3-3D5C-4340-820D-A4749550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F877D-E7AC-4A47-830E-8E3BD0B6A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389" y="2638425"/>
            <a:ext cx="5721222" cy="3101975"/>
          </a:xfrm>
        </p:spPr>
      </p:pic>
    </p:spTree>
    <p:extLst>
      <p:ext uri="{BB962C8B-B14F-4D97-AF65-F5344CB8AC3E}">
        <p14:creationId xmlns:p14="http://schemas.microsoft.com/office/powerpoint/2010/main" val="254847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8B6B-DD20-42CD-BA27-1B7EECD3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Turn of the Internet explorer enhanced security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C0CBA6-89C2-48C2-9164-4456144DF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883" y="2638425"/>
            <a:ext cx="5732235" cy="3101975"/>
          </a:xfrm>
        </p:spPr>
      </p:pic>
    </p:spTree>
    <p:extLst>
      <p:ext uri="{BB962C8B-B14F-4D97-AF65-F5344CB8AC3E}">
        <p14:creationId xmlns:p14="http://schemas.microsoft.com/office/powerpoint/2010/main" val="210297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366A-0268-4C39-97E0-7B02BE21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083CB-21E2-494F-ACC8-DA8CE72FA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442" y="2638425"/>
            <a:ext cx="5771116" cy="3101975"/>
          </a:xfrm>
        </p:spPr>
      </p:pic>
    </p:spTree>
    <p:extLst>
      <p:ext uri="{BB962C8B-B14F-4D97-AF65-F5344CB8AC3E}">
        <p14:creationId xmlns:p14="http://schemas.microsoft.com/office/powerpoint/2010/main" val="40764753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27</Words>
  <Application>Microsoft Office PowerPoint</Application>
  <PresentationFormat>Widescreen</PresentationFormat>
  <Paragraphs>5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Parcel</vt:lpstr>
      <vt:lpstr> Windows Server 2016 Post Installation Configuration </vt:lpstr>
      <vt:lpstr>Open Local Server</vt:lpstr>
      <vt:lpstr>PowerPoint Presentation</vt:lpstr>
      <vt:lpstr>Turn off the firewell</vt:lpstr>
      <vt:lpstr>PowerPoint Presentation</vt:lpstr>
      <vt:lpstr>PowerPoint Presentation</vt:lpstr>
      <vt:lpstr>PowerPoint Presentation</vt:lpstr>
      <vt:lpstr>Turn of the Internet explorer enhanced security </vt:lpstr>
      <vt:lpstr>PowerPoint Presentation</vt:lpstr>
      <vt:lpstr>Change the time</vt:lpstr>
      <vt:lpstr>PowerPoint Presentation</vt:lpstr>
      <vt:lpstr>Tap on ethernet and select it.</vt:lpstr>
      <vt:lpstr>Go to ethernet property and type ip address </vt:lpstr>
      <vt:lpstr>PowerPoint Presentation</vt:lpstr>
      <vt:lpstr>PowerPoint Presentation</vt:lpstr>
      <vt:lpstr>Change Computer name domain</vt:lpstr>
      <vt:lpstr>Add work group and clik on ok</vt:lpstr>
      <vt:lpstr>PowerPoint Presentation</vt:lpstr>
      <vt:lpstr>Resatrt the computer</vt:lpstr>
      <vt:lpstr>Unlockk it.</vt:lpstr>
      <vt:lpstr>End of Post Installation Configuration</vt:lpstr>
      <vt:lpstr> Add Roles &amp; Features</vt:lpstr>
      <vt:lpstr>Add rilesand pictures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Creation of 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</dc:title>
  <dc:creator>Rashmi Ranjan Nayak</dc:creator>
  <cp:lastModifiedBy>Ãrghyarupa Rout</cp:lastModifiedBy>
  <cp:revision>5</cp:revision>
  <dcterms:created xsi:type="dcterms:W3CDTF">2024-04-21T14:29:06Z</dcterms:created>
  <dcterms:modified xsi:type="dcterms:W3CDTF">2024-04-29T06:54:44Z</dcterms:modified>
</cp:coreProperties>
</file>